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2192000" cy="6858000"/>
  <p:notesSz cx="6858000" cy="9144000"/>
  <p:custDataLst>
    <p:tags r:id="rId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8ECB"/>
    <a:srgbClr val="4472C4"/>
    <a:srgbClr val="003E8A"/>
    <a:srgbClr val="2B519D"/>
    <a:srgbClr val="033CC6"/>
    <a:srgbClr val="053DC7"/>
    <a:srgbClr val="60B3A5"/>
    <a:srgbClr val="60B2A5"/>
    <a:srgbClr val="FE4E1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6" autoAdjust="0"/>
    <p:restoredTop sz="94694"/>
  </p:normalViewPr>
  <p:slideViewPr>
    <p:cSldViewPr snapToGrid="0">
      <p:cViewPr varScale="1">
        <p:scale>
          <a:sx n="117" d="100"/>
          <a:sy n="117" d="100"/>
        </p:scale>
        <p:origin x="3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F014B-C16A-4D94-A466-3E33E1306F4D}" type="datetimeFigureOut">
              <a:rPr lang="zh-CN" altLang="en-US" smtClean="0"/>
              <a:t>2026/8/8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D1106-9537-4FE8-97FA-F6DDB2D7233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F014B-C16A-4D94-A466-3E33E1306F4D}" type="datetimeFigureOut">
              <a:rPr lang="zh-CN" altLang="en-US" smtClean="0"/>
              <a:t>2026/8/8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D1106-9537-4FE8-97FA-F6DDB2D7233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F014B-C16A-4D94-A466-3E33E1306F4D}" type="datetimeFigureOut">
              <a:rPr lang="zh-CN" altLang="en-US" smtClean="0"/>
              <a:t>2026/8/8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D1106-9537-4FE8-97FA-F6DDB2D7233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F014B-C16A-4D94-A466-3E33E1306F4D}" type="datetimeFigureOut">
              <a:rPr lang="zh-CN" altLang="en-US" smtClean="0"/>
              <a:t>2026/8/8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D1106-9537-4FE8-97FA-F6DDB2D7233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F014B-C16A-4D94-A466-3E33E1306F4D}" type="datetimeFigureOut">
              <a:rPr lang="zh-CN" altLang="en-US" smtClean="0"/>
              <a:t>2026/8/8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D1106-9537-4FE8-97FA-F6DDB2D7233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F014B-C16A-4D94-A466-3E33E1306F4D}" type="datetimeFigureOut">
              <a:rPr lang="zh-CN" altLang="en-US" smtClean="0"/>
              <a:t>2026/8/8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D1106-9537-4FE8-97FA-F6DDB2D7233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F014B-C16A-4D94-A466-3E33E1306F4D}" type="datetimeFigureOut">
              <a:rPr lang="zh-CN" altLang="en-US" smtClean="0"/>
              <a:t>2026/8/8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D1106-9537-4FE8-97FA-F6DDB2D7233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F014B-C16A-4D94-A466-3E33E1306F4D}" type="datetimeFigureOut">
              <a:rPr lang="zh-CN" altLang="en-US" smtClean="0"/>
              <a:t>2026/8/8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D1106-9537-4FE8-97FA-F6DDB2D7233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F014B-C16A-4D94-A466-3E33E1306F4D}" type="datetimeFigureOut">
              <a:rPr lang="zh-CN" altLang="en-US" smtClean="0"/>
              <a:t>2026/8/8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D1106-9537-4FE8-97FA-F6DDB2D7233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F014B-C16A-4D94-A466-3E33E1306F4D}" type="datetimeFigureOut">
              <a:rPr lang="zh-CN" altLang="en-US" smtClean="0"/>
              <a:t>2026/8/8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D1106-9537-4FE8-97FA-F6DDB2D7233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F014B-C16A-4D94-A466-3E33E1306F4D}" type="datetimeFigureOut">
              <a:rPr lang="zh-CN" altLang="en-US" smtClean="0"/>
              <a:t>2026/8/8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D1106-9537-4FE8-97FA-F6DDB2D7233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F014B-C16A-4D94-A466-3E33E1306F4D}" type="datetimeFigureOut">
              <a:rPr lang="zh-CN" altLang="en-US" smtClean="0"/>
              <a:t>2026/8/8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3D1106-9537-4FE8-97FA-F6DDB2D7233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-1"/>
            <a:ext cx="12192000" cy="568961"/>
          </a:xfrm>
          <a:prstGeom prst="rect">
            <a:avLst/>
          </a:prstGeom>
          <a:solidFill>
            <a:srgbClr val="3A8E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5</a:t>
            </a:r>
            <a:r>
              <a:rPr lang="en-US" altLang="zh-CN" sz="2000" b="1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altLang="zh-CN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International </a:t>
            </a:r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Workshop on Human Brain and Artificial Intelligence (HBAI 2024)</a:t>
            </a:r>
            <a:endParaRPr lang="zh-CN" alt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2">
            <a:alphaModFix am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93173"/>
            <a:ext cx="12192000" cy="1365776"/>
          </a:xfrm>
          <a:prstGeom prst="rect">
            <a:avLst/>
          </a:prstGeom>
          <a:effectLst>
            <a:innerShdw>
              <a:schemeClr val="bg2">
                <a:lumMod val="90000"/>
              </a:schemeClr>
            </a:innerShdw>
          </a:effectLst>
        </p:spPr>
      </p:pic>
      <p:sp>
        <p:nvSpPr>
          <p:cNvPr id="35" name="任意多边形: 形状 65"/>
          <p:cNvSpPr/>
          <p:nvPr/>
        </p:nvSpPr>
        <p:spPr>
          <a:xfrm flipH="1">
            <a:off x="3606" y="6215060"/>
            <a:ext cx="12188394" cy="642940"/>
          </a:xfrm>
          <a:custGeom>
            <a:avLst/>
            <a:gdLst>
              <a:gd name="connsiteX0" fmla="*/ 2129740 w 12188394"/>
              <a:gd name="connsiteY0" fmla="*/ 87 h 645962"/>
              <a:gd name="connsiteX1" fmla="*/ 4733015 w 12188394"/>
              <a:gd name="connsiteY1" fmla="*/ 469509 h 645962"/>
              <a:gd name="connsiteX2" fmla="*/ 7723509 w 12188394"/>
              <a:gd name="connsiteY2" fmla="*/ 139904 h 645962"/>
              <a:gd name="connsiteX3" fmla="*/ 10671599 w 12188394"/>
              <a:gd name="connsiteY3" fmla="*/ 200290 h 645962"/>
              <a:gd name="connsiteX4" fmla="*/ 12169466 w 12188394"/>
              <a:gd name="connsiteY4" fmla="*/ 637613 h 645962"/>
              <a:gd name="connsiteX5" fmla="*/ 12188394 w 12188394"/>
              <a:gd name="connsiteY5" fmla="*/ 645962 h 645962"/>
              <a:gd name="connsiteX6" fmla="*/ 0 w 12188394"/>
              <a:gd name="connsiteY6" fmla="*/ 645962 h 645962"/>
              <a:gd name="connsiteX7" fmla="*/ 0 w 12188394"/>
              <a:gd name="connsiteY7" fmla="*/ 550134 h 645962"/>
              <a:gd name="connsiteX8" fmla="*/ 164640 w 12188394"/>
              <a:gd name="connsiteY8" fmla="*/ 460821 h 645962"/>
              <a:gd name="connsiteX9" fmla="*/ 1928289 w 12188394"/>
              <a:gd name="connsiteY9" fmla="*/ 4037 h 645962"/>
              <a:gd name="connsiteX10" fmla="*/ 2129740 w 12188394"/>
              <a:gd name="connsiteY10" fmla="*/ 87 h 64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88394" h="645962">
                <a:moveTo>
                  <a:pt x="2129740" y="87"/>
                </a:moveTo>
                <a:cubicBezTo>
                  <a:pt x="3093998" y="6739"/>
                  <a:pt x="3447641" y="394026"/>
                  <a:pt x="4733015" y="469509"/>
                </a:cubicBezTo>
                <a:cubicBezTo>
                  <a:pt x="5789077" y="532410"/>
                  <a:pt x="5734557" y="280804"/>
                  <a:pt x="7723509" y="139904"/>
                </a:cubicBezTo>
                <a:cubicBezTo>
                  <a:pt x="8793706" y="64422"/>
                  <a:pt x="9639768" y="9069"/>
                  <a:pt x="10671599" y="200290"/>
                </a:cubicBezTo>
                <a:cubicBezTo>
                  <a:pt x="11286459" y="313512"/>
                  <a:pt x="11790007" y="481932"/>
                  <a:pt x="12169466" y="637613"/>
                </a:cubicBezTo>
                <a:lnTo>
                  <a:pt x="12188394" y="645962"/>
                </a:lnTo>
                <a:lnTo>
                  <a:pt x="0" y="645962"/>
                </a:lnTo>
                <a:lnTo>
                  <a:pt x="0" y="550134"/>
                </a:lnTo>
                <a:lnTo>
                  <a:pt x="164640" y="460821"/>
                </a:lnTo>
                <a:cubicBezTo>
                  <a:pt x="615656" y="241333"/>
                  <a:pt x="1213478" y="34230"/>
                  <a:pt x="1928289" y="4037"/>
                </a:cubicBezTo>
                <a:cubicBezTo>
                  <a:pt x="1998458" y="892"/>
                  <a:pt x="2065456" y="-356"/>
                  <a:pt x="2129740" y="87"/>
                </a:cubicBezTo>
                <a:close/>
              </a:path>
            </a:pathLst>
          </a:custGeom>
          <a:solidFill>
            <a:srgbClr val="3A8E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prstClr val="white"/>
              </a:solidFill>
              <a:latin typeface="Lato Black" panose="020F0A02020204030203" pitchFamily="34" charset="0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2801343" y="2239909"/>
            <a:ext cx="65893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Title : </a:t>
            </a:r>
            <a:r>
              <a:rPr lang="en-US" altLang="zh-CN" sz="4400" b="1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endParaRPr lang="en-US" altLang="zh-CN" sz="4000" b="1" i="0" dirty="0">
              <a:solidFill>
                <a:srgbClr val="222222"/>
              </a:solidFill>
              <a:effectLst/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灯片编号占位符 2"/>
          <p:cNvSpPr txBox="1"/>
          <p:nvPr/>
        </p:nvSpPr>
        <p:spPr>
          <a:xfrm>
            <a:off x="9111088" y="634895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kumimoji="1" lang="zh-CN" altLang="en-US" sz="1200" dirty="0">
              <a:latin typeface="Helvetica" panose="020B0604020202020204" pitchFamily="34" charset="0"/>
              <a:ea typeface="微软雅黑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3183573" y="4454720"/>
            <a:ext cx="58248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Presenter: </a:t>
            </a:r>
            <a:r>
              <a:rPr lang="en-US" altLang="zh-CN" sz="24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XXXX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355261" y="890737"/>
            <a:ext cx="70963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IJCAI HBAI 2026 workshop, August 17, 2026 </a:t>
            </a:r>
            <a:endParaRPr lang="zh-CN" altLang="en-US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3529" y="730792"/>
            <a:ext cx="2646150" cy="720000"/>
          </a:xfrm>
          <a:prstGeom prst="rect">
            <a:avLst/>
          </a:prstGeom>
        </p:spPr>
      </p:pic>
      <p:pic>
        <p:nvPicPr>
          <p:cNvPr id="3" name="Picture 2" descr="IJCAI 2026">
            <a:extLst>
              <a:ext uri="{FF2B5EF4-FFF2-40B4-BE49-F238E27FC236}">
                <a16:creationId xmlns:a16="http://schemas.microsoft.com/office/drawing/2014/main" id="{2CE043C0-7066-CBBA-1E10-2819187C43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21" y="696825"/>
            <a:ext cx="1846972" cy="71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NWI5N2ViODA2OWFjMTcxNGZjOTYzOTk3MjE4ZTRjMjA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</Words>
  <Application>Microsoft Macintosh PowerPoint</Application>
  <PresentationFormat>宽屏</PresentationFormat>
  <Paragraphs>4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等线</vt:lpstr>
      <vt:lpstr>等线 Light</vt:lpstr>
      <vt:lpstr>Arial</vt:lpstr>
      <vt:lpstr>Helvetica</vt:lpstr>
      <vt:lpstr>Lato Black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Mao Red</dc:creator>
  <cp:lastModifiedBy>Yu Qi</cp:lastModifiedBy>
  <cp:revision>27</cp:revision>
  <dcterms:created xsi:type="dcterms:W3CDTF">2024-07-10T11:38:00Z</dcterms:created>
  <dcterms:modified xsi:type="dcterms:W3CDTF">2026-08-08T05:45:29Z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130903C5A5B84781BE02A40037E4E72A_12</vt:lpwstr>
  </property>
  <property fmtid="{D5CDD505-2E9C-101B-9397-08002B2CF9AE}" pid="3" name="KSOProductBuildVer">
    <vt:lpwstr>2052-12.1.0.17147</vt:lpwstr>
  </property>
</Properties>
</file>