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sldIdLst>
    <p:sldId id="260" r:id="rId2"/>
  </p:sldIdLst>
  <p:sldSz cx="30275213" cy="42803763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DC7"/>
    <a:srgbClr val="053ECA"/>
    <a:srgbClr val="4472C4"/>
    <a:srgbClr val="ED3A31"/>
    <a:srgbClr val="355EA9"/>
    <a:srgbClr val="0071A2"/>
    <a:srgbClr val="0972CD"/>
    <a:srgbClr val="0184DB"/>
    <a:srgbClr val="2151DE"/>
    <a:srgbClr val="205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94660"/>
  </p:normalViewPr>
  <p:slideViewPr>
    <p:cSldViewPr snapToGrid="0">
      <p:cViewPr>
        <p:scale>
          <a:sx n="20" d="100"/>
          <a:sy n="20" d="100"/>
        </p:scale>
        <p:origin x="29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794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35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23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39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99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43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71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84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96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8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DB7F8-A6D1-47A9-A93A-3E8EAE0F06F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B62BE-74FF-4272-BDC0-3D043B4987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43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232897" y="2697393"/>
            <a:ext cx="18780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200" b="1" dirty="0">
                <a:solidFill>
                  <a:srgbClr val="053DC7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Title Here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0EC755D5-658B-33DC-37D8-290E9FF93270}"/>
              </a:ext>
            </a:extLst>
          </p:cNvPr>
          <p:cNvSpPr txBox="1"/>
          <p:nvPr/>
        </p:nvSpPr>
        <p:spPr>
          <a:xfrm>
            <a:off x="6435481" y="4611721"/>
            <a:ext cx="1637549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644"/>
              </a:lnSpc>
              <a:defRPr/>
            </a:pPr>
            <a:r>
              <a:rPr lang="en-US" altLang="zh-CN" sz="3738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Authors</a:t>
            </a:r>
            <a:endParaRPr lang="en-US" altLang="zh-CN" sz="3738" baseline="300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8DF25D7-A3D0-5D31-61F1-A99EBDCAE8C2}"/>
              </a:ext>
            </a:extLst>
          </p:cNvPr>
          <p:cNvSpPr/>
          <p:nvPr/>
        </p:nvSpPr>
        <p:spPr>
          <a:xfrm>
            <a:off x="0" y="38953"/>
            <a:ext cx="30275213" cy="2065147"/>
          </a:xfrm>
          <a:prstGeom prst="rect">
            <a:avLst/>
          </a:prstGeom>
          <a:solidFill>
            <a:srgbClr val="053DC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300" dirty="0">
                <a:latin typeface="Arial" panose="020B0604020202020204" pitchFamily="34" charset="0"/>
                <a:cs typeface="Arial" panose="020B0604020202020204" pitchFamily="34" charset="0"/>
              </a:rPr>
              <a:t>The 5</a:t>
            </a:r>
            <a:r>
              <a:rPr lang="en-US" altLang="zh-CN" sz="53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zh-CN" sz="5300" dirty="0">
                <a:latin typeface="Arial" panose="020B0604020202020204" pitchFamily="34" charset="0"/>
                <a:cs typeface="Arial" panose="020B0604020202020204" pitchFamily="34" charset="0"/>
              </a:rPr>
              <a:t> International Workshop on Human Brain and Artificial Intelligence (HBAI 2026)</a:t>
            </a:r>
            <a:endParaRPr lang="zh-CN" altLang="en-US" sz="5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JCAI 2026">
            <a:extLst>
              <a:ext uri="{FF2B5EF4-FFF2-40B4-BE49-F238E27FC236}">
                <a16:creationId xmlns:a16="http://schemas.microsoft.com/office/drawing/2014/main" id="{2338CB17-BFBC-FA05-EAEB-F4FEF208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24" y="2668685"/>
            <a:ext cx="4713248" cy="181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C216373-BBC1-18A4-B285-89C086C13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3" y="2697393"/>
            <a:ext cx="6451356" cy="175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571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de161729-f99a-4a26-8de1-a3675db3a6ce"/>
  <p:tag name="COMMONDATA" val="eyJoZGlkIjoiMmMxYTU5YTVlOGE0NGViNDhjZDE5MzRlYWY1NGQ0NDM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1045</TotalTime>
  <Words>17</Words>
  <Application>Microsoft Macintosh PowerPoint</Application>
  <PresentationFormat>自定义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boss</dc:creator>
  <cp:lastModifiedBy>Yu Qi</cp:lastModifiedBy>
  <cp:revision>84</cp:revision>
  <dcterms:created xsi:type="dcterms:W3CDTF">2020-01-15T04:03:00Z</dcterms:created>
  <dcterms:modified xsi:type="dcterms:W3CDTF">2026-08-08T05:44:04Z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DA258262E4B94CF282E1C89A4964E242</vt:lpwstr>
  </property>
  <property fmtid="{D5CDD505-2E9C-101B-9397-08002B2CF9AE}" pid="3" name="KSOProductBuildVer">
    <vt:lpwstr>2052-11.1.0.12598</vt:lpwstr>
  </property>
</Properties>
</file>